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00"/>
    <p:restoredTop sz="94383"/>
  </p:normalViewPr>
  <p:slideViewPr>
    <p:cSldViewPr snapToGrid="0">
      <p:cViewPr varScale="1">
        <p:scale>
          <a:sx n="82" d="100"/>
          <a:sy n="82" d="100"/>
        </p:scale>
        <p:origin x="176" y="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3C009-3F59-1670-F666-271E3D5BD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95A343-19A1-72C6-EDE5-107CE6A33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33865-8D89-4518-EBC2-D918C7BA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DA65-4C08-BB4E-A1D3-7282A4EC7775}" type="datetimeFigureOut">
              <a:rPr lang="en-US" smtClean="0"/>
              <a:t>2/21/25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66246-77AF-EC02-4C6E-2CE1E0C70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5E197-366B-0BEE-7881-D327F7E00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9FFA-C265-B546-B6E8-2DAEEF996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90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9735D-4D6C-7479-A00A-E700628D2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00D34B-255F-2355-B05B-4C09459B5B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4E219B-FBBE-7C5A-6674-167811591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DA65-4C08-BB4E-A1D3-7282A4EC7775}" type="datetimeFigureOut">
              <a:rPr lang="en-US" smtClean="0"/>
              <a:t>2/21/25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47DA9-C283-7B7E-3395-028917BF9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DBBB1-86F3-F58F-9986-694EE0372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9FFA-C265-B546-B6E8-2DAEEF996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543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8C09F8-78EB-8672-57F1-9E97582E1B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9277C8-0C40-DC42-F0F6-717D05C0BC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785234-19DC-19F8-9F14-840D772F7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DA65-4C08-BB4E-A1D3-7282A4EC7775}" type="datetimeFigureOut">
              <a:rPr lang="en-US" smtClean="0"/>
              <a:t>2/21/25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DC83D-AFBB-D467-6696-45108F602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82D59-3067-784B-DB9B-B036F15A7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9FFA-C265-B546-B6E8-2DAEEF996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92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CC912-7EB4-31B9-5D06-3A835B29E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B6507-659C-C95C-7648-D82510456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03973-19E0-06A5-7D1A-F0A416434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DA65-4C08-BB4E-A1D3-7282A4EC7775}" type="datetimeFigureOut">
              <a:rPr lang="en-US" smtClean="0"/>
              <a:t>2/21/25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B4A21-47DF-38B0-6201-3D3327363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65B7D-1D32-4ABA-AB7C-33365A2DD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9FFA-C265-B546-B6E8-2DAEEF996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305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B8C6D-A22B-5883-20A7-AD258F8D4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EBB34-04C6-951C-6BE9-61A385EE2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076B9-1567-E27F-6994-7141B6FF1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DA65-4C08-BB4E-A1D3-7282A4EC7775}" type="datetimeFigureOut">
              <a:rPr lang="en-US" smtClean="0"/>
              <a:t>2/21/25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8D7FB-C2FD-984B-FAAB-6F1092FD1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1EF53-892B-F10A-6A0C-8B58015CF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9FFA-C265-B546-B6E8-2DAEEF996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46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62F8F-C952-B58B-E171-440841B8D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6C225-AB2D-74E4-368B-B9CD38849B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9E9B79-0ED2-ED7D-1C99-BD9CD1561C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D01C9F-F52A-EFFA-F789-1895A1AC8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DA65-4C08-BB4E-A1D3-7282A4EC7775}" type="datetimeFigureOut">
              <a:rPr lang="en-US" smtClean="0"/>
              <a:t>2/21/25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F81F1D-D5D4-6BE6-4A51-4948C64AD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033DF-A611-CD8E-29B0-90A63F82D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9FFA-C265-B546-B6E8-2DAEEF996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16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D130A-2AAE-3D69-5F7A-5D91F542F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ACE37-5540-99B4-F374-3682EB9A4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63B50E-2E5D-90EE-ECBF-AB9002687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547039-9CE4-48FC-B1BE-F501E218C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61C466-26ED-2985-E8CC-CC9F255B9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A421CC-4AD9-F95F-5A41-F1996CCF0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DA65-4C08-BB4E-A1D3-7282A4EC7775}" type="datetimeFigureOut">
              <a:rPr lang="en-US" smtClean="0"/>
              <a:t>2/21/25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2A60CE-BB79-D73D-77FF-3F812C21F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9E857A-7F34-FB19-7639-43EB6901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9FFA-C265-B546-B6E8-2DAEEF996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10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CFB01-5CB0-6290-DE43-3F9776C9B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C2A0C1-A59E-4669-259A-A1A4D00C1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DA65-4C08-BB4E-A1D3-7282A4EC7775}" type="datetimeFigureOut">
              <a:rPr lang="en-US" smtClean="0"/>
              <a:t>2/21/25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E9F8B7-A64E-E7FB-EEBC-D5AC17FBE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D535B-263B-E438-CF1E-C9CA97E4D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9FFA-C265-B546-B6E8-2DAEEF996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4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EAE568-8FC9-B05A-68E4-2FC2C3FC7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DA65-4C08-BB4E-A1D3-7282A4EC7775}" type="datetimeFigureOut">
              <a:rPr lang="en-US" smtClean="0"/>
              <a:t>2/21/25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D0D1BF-FCF6-0BE0-DE9D-839042DFB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F735A-B8AC-4ABD-0D11-505A3DB0E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9FFA-C265-B546-B6E8-2DAEEF996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9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E7EE0-2B6A-AED1-42DE-85D1B403F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3DA7-1354-BE21-C09E-FC62ECB94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A02E93-6FE3-3F5B-3F0E-7F650A9E9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B5780F-6DCB-F46C-DC8D-79E01CD3F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DA65-4C08-BB4E-A1D3-7282A4EC7775}" type="datetimeFigureOut">
              <a:rPr lang="en-US" smtClean="0"/>
              <a:t>2/21/25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A73A5-BA41-FBD6-F696-A327A8688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3E859C-A177-0998-7321-D8A61EED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9FFA-C265-B546-B6E8-2DAEEF996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166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4DFB9-7574-9CAE-EECD-D7175761B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F3CB2C-0E0F-4BF9-BDB9-7FE4FE328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7C548C-5A99-E9FB-5728-87372935AC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86B887-CA3F-DE81-553D-CFBCE0237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DA65-4C08-BB4E-A1D3-7282A4EC7775}" type="datetimeFigureOut">
              <a:rPr lang="en-US" smtClean="0"/>
              <a:t>2/21/25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094309-09A3-2BA2-5EED-2EBF663E9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ABF09-EFF5-5F1C-B15D-08CEA4512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79FFA-C265-B546-B6E8-2DAEEF996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2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775D79-66E0-8A85-7DCB-9CEEBEE74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394B0-AAE2-9668-9A4F-F16C37CDE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98F36-2C60-C621-781E-A61FB1AC8F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DCDA65-4C08-BB4E-A1D3-7282A4EC7775}" type="datetimeFigureOut">
              <a:rPr lang="en-US" smtClean="0"/>
              <a:t>2/21/25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BB67F-4403-056B-AA07-3A240937D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00BC7-BA72-01AE-3955-4A860435F9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679FFA-C265-B546-B6E8-2DAEEF996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1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WritingCenter@LincolnU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WritingCenter@LincolnU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WritingCenter@LincolnU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1039">
            <a:extLst>
              <a:ext uri="{FF2B5EF4-FFF2-40B4-BE49-F238E27FC236}">
                <a16:creationId xmlns:a16="http://schemas.microsoft.com/office/drawing/2014/main" id="{3F0B8CEB-8279-4E5E-A0CE-1FC9F71736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782" y="0"/>
            <a:ext cx="7421217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EA2362-B2BE-D40E-1946-19FABE0200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20466" y="609600"/>
            <a:ext cx="4140014" cy="13308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/>
              <a:t>Lincoln Writing Center</a:t>
            </a:r>
          </a:p>
        </p:txBody>
      </p:sp>
      <p:pic>
        <p:nvPicPr>
          <p:cNvPr id="1026" name="Picture 2" descr="The Soldiers' Dream statue on the Lincoln University of Missouri campus, depicting a bronze sculpture of a Civil War soldier reaching up to a fellow soldier who is offering a helping hand. The monument, which honors the university's founding by Black Civil War veterans, is set against the backdrop of a historic red brick building with a clock above its entrance.&quot;">
            <a:extLst>
              <a:ext uri="{FF2B5EF4-FFF2-40B4-BE49-F238E27FC236}">
                <a16:creationId xmlns:a16="http://schemas.microsoft.com/office/drawing/2014/main" id="{076AABA3-6AD5-B8CF-DDAA-8A5DC59CE63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3" r="1" b="1"/>
          <a:stretch/>
        </p:blipFill>
        <p:spPr bwMode="auto">
          <a:xfrm>
            <a:off x="0" y="-22157"/>
            <a:ext cx="6901711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20EF3E9-8ABA-5C51-86D7-A30B766DB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0465" y="2194102"/>
            <a:ext cx="4140013" cy="3908586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Martin Luther King Hall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Room 117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Open Monday-Friday, 9am-5pm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For online help or to set up an appointment, email </a:t>
            </a:r>
            <a:r>
              <a:rPr lang="en-US" sz="2000" dirty="0" err="1"/>
              <a:t>WritingCenter@LincolnU.edu</a:t>
            </a: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Project Specialist: Jaida Gray, GrayJ2@LincolnU.edu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Writing Center Director: Dr. Anna Perrigo, </a:t>
            </a:r>
            <a:r>
              <a:rPr lang="en-US" sz="2000" dirty="0" err="1"/>
              <a:t>PerrigoA@lincolnu.edu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9780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0D74F3-E13E-653E-129D-94A7F3341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US" sz="5000"/>
              <a:t>Make an appointment 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CE0E7-0404-C958-F324-88F23FDBD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en-US" sz="2200" dirty="0"/>
              <a:t>Email </a:t>
            </a:r>
            <a:r>
              <a:rPr lang="en-US" sz="2200" dirty="0">
                <a:hlinkClick r:id="rId2"/>
              </a:rPr>
              <a:t>WritingCenter@LincolnU.edu</a:t>
            </a:r>
            <a:r>
              <a:rPr lang="en-US" sz="2200" dirty="0"/>
              <a:t> or scan the QR code </a:t>
            </a:r>
          </a:p>
          <a:p>
            <a:r>
              <a:rPr lang="en-US" sz="2200" dirty="0"/>
              <a:t>Making an appointment ensures you do not have to wait; there will be a tutor waiting for you</a:t>
            </a:r>
          </a:p>
          <a:p>
            <a:r>
              <a:rPr lang="en-US" sz="2200" dirty="0"/>
              <a:t>Walk-ins are always welcome! </a:t>
            </a:r>
          </a:p>
        </p:txBody>
      </p:sp>
      <p:pic>
        <p:nvPicPr>
          <p:cNvPr id="4" name="Picture 3" descr="A QR code">
            <a:extLst>
              <a:ext uri="{FF2B5EF4-FFF2-40B4-BE49-F238E27FC236}">
                <a16:creationId xmlns:a16="http://schemas.microsoft.com/office/drawing/2014/main" id="{770CAA9D-0C38-EA69-C129-89514263BB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9048" y="776948"/>
            <a:ext cx="5458968" cy="5304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543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965CF8-694B-FA10-A282-FAC3150E5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What we offer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B1D22-5C23-DF67-6747-8CA8B23C1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Writing support, whether you are brainstorming or polishing your final draft </a:t>
            </a:r>
          </a:p>
          <a:p>
            <a:r>
              <a:rPr lang="en-US" dirty="0"/>
              <a:t>We will look at any writing you have, including course assignments, essays, outlines, revisions, application essays and/or letters, personal statements, cover letters – or just about anything else that is written </a:t>
            </a:r>
          </a:p>
        </p:txBody>
      </p:sp>
    </p:spTree>
    <p:extLst>
      <p:ext uri="{BB962C8B-B14F-4D97-AF65-F5344CB8AC3E}">
        <p14:creationId xmlns:p14="http://schemas.microsoft.com/office/powerpoint/2010/main" val="232490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A86842-D126-29BA-CC46-4F30CB76D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/>
              <a:t>What to bring 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8247CBD-E2D1-F9ED-0E74-1F275455D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500" dirty="0"/>
              <a:t>When visiting, students are encouraged to bring not only their own work, but anything else related to the assignment </a:t>
            </a:r>
          </a:p>
          <a:p>
            <a:r>
              <a:rPr lang="en-US" sz="2500" dirty="0"/>
              <a:t>This could be a prompt, a rubric, a reading, or whatever else </a:t>
            </a:r>
          </a:p>
          <a:p>
            <a:r>
              <a:rPr lang="en-US" sz="2500" dirty="0"/>
              <a:t>If any materials are online, you are welcome to use one of our computers to pull them up </a:t>
            </a:r>
          </a:p>
          <a:p>
            <a:r>
              <a:rPr lang="en-US" sz="2500" dirty="0"/>
              <a:t>If you would like to use our computers, please make sure to know your Lincoln login information </a:t>
            </a:r>
          </a:p>
        </p:txBody>
      </p:sp>
    </p:spTree>
    <p:extLst>
      <p:ext uri="{BB962C8B-B14F-4D97-AF65-F5344CB8AC3E}">
        <p14:creationId xmlns:p14="http://schemas.microsoft.com/office/powerpoint/2010/main" val="168042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EADE0E-3843-96CC-1C9A-290CF8F85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Our formatting 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549FD-CC1A-A6E6-FB3E-B247D847A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8343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In-person appointments typically last about 30 minutes, but they can be longer or shorter depending on student needs </a:t>
            </a:r>
          </a:p>
          <a:p>
            <a:r>
              <a:rPr lang="en-US" dirty="0"/>
              <a:t>You may also submit work online by emailing </a:t>
            </a:r>
            <a:r>
              <a:rPr lang="en-US" dirty="0">
                <a:hlinkClick r:id="rId2"/>
              </a:rPr>
              <a:t>WritingCenter@LincolnU.edu</a:t>
            </a:r>
            <a:endParaRPr lang="en-US" dirty="0"/>
          </a:p>
          <a:p>
            <a:pPr lvl="1"/>
            <a:r>
              <a:rPr lang="en-US" dirty="0"/>
              <a:t>Expect comments in 24-48 hours, Monday through Friday </a:t>
            </a:r>
          </a:p>
          <a:p>
            <a:pPr lvl="1"/>
            <a:r>
              <a:rPr lang="en-US" dirty="0"/>
              <a:t>You will not receive feedback online over the weekend, so get your work in early! </a:t>
            </a:r>
          </a:p>
          <a:p>
            <a:pPr lvl="1"/>
            <a:r>
              <a:rPr lang="en-US" dirty="0"/>
              <a:t>In your email, be sure to include documentation (including prompts, rubrics, etc.), a proper introduction, and any questions you’d like answered</a:t>
            </a:r>
          </a:p>
          <a:p>
            <a:r>
              <a:rPr lang="en-US" dirty="0"/>
              <a:t>We encourage students to come in person whenever possible. Face-to-face interactions facilitate connection and often lead to more productive conversations </a:t>
            </a:r>
          </a:p>
        </p:txBody>
      </p:sp>
    </p:spTree>
    <p:extLst>
      <p:ext uri="{BB962C8B-B14F-4D97-AF65-F5344CB8AC3E}">
        <p14:creationId xmlns:p14="http://schemas.microsoft.com/office/powerpoint/2010/main" val="2326809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229F62-A88E-CEE0-2DEA-17826F871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US" sz="5400"/>
              <a:t>What we </a:t>
            </a:r>
            <a:r>
              <a:rPr lang="en-US" sz="5400" i="1"/>
              <a:t>don’t </a:t>
            </a:r>
            <a:r>
              <a:rPr lang="en-US" sz="5400"/>
              <a:t>do 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0ED9B-FF4A-02B1-A412-BA6537131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en-US" sz="2200" dirty="0"/>
              <a:t>Discuss possible grades </a:t>
            </a:r>
          </a:p>
          <a:p>
            <a:pPr lvl="1"/>
            <a:r>
              <a:rPr lang="en-US" sz="2200" dirty="0"/>
              <a:t>We aren’t your professors! We do not know what grade you might get</a:t>
            </a:r>
          </a:p>
          <a:p>
            <a:r>
              <a:rPr lang="en-US" sz="2200" dirty="0"/>
              <a:t>Line edits </a:t>
            </a:r>
          </a:p>
          <a:p>
            <a:pPr lvl="1"/>
            <a:r>
              <a:rPr lang="en-US" sz="2200" dirty="0"/>
              <a:t>If you are only interested in discussing grammar, we can talk about that! However, we will not just correct your work – we’ll have a conversation </a:t>
            </a:r>
          </a:p>
          <a:p>
            <a:r>
              <a:rPr lang="en-US" sz="2200" dirty="0"/>
              <a:t>Take over </a:t>
            </a:r>
          </a:p>
          <a:p>
            <a:pPr lvl="1"/>
            <a:r>
              <a:rPr lang="en-US" sz="2200" dirty="0"/>
              <a:t>Your paper is your own. We respect that and encourage you to take your ownership over your work seriously </a:t>
            </a:r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958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C640D0-6840-8906-1509-84E45B521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Who you will see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F549E-7F9A-B173-DB6B-59F44178D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762559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Peer tutors</a:t>
            </a:r>
          </a:p>
          <a:p>
            <a:pPr lvl="1"/>
            <a:r>
              <a:rPr lang="en-US" dirty="0"/>
              <a:t>Fellow Lincoln students who have been trained to respond to student questions and concerns in helpful and nonjudgemental ways</a:t>
            </a:r>
          </a:p>
          <a:p>
            <a:r>
              <a:rPr lang="en-US" dirty="0"/>
              <a:t>Jaida Gray </a:t>
            </a:r>
          </a:p>
          <a:p>
            <a:pPr lvl="1"/>
            <a:r>
              <a:rPr lang="en-US" dirty="0"/>
              <a:t>Jaida is our project manager, the supervisor of the day-to-day proceedings in the Writing Center, and a Lincoln alum </a:t>
            </a:r>
          </a:p>
        </p:txBody>
      </p:sp>
    </p:spTree>
    <p:extLst>
      <p:ext uri="{BB962C8B-B14F-4D97-AF65-F5344CB8AC3E}">
        <p14:creationId xmlns:p14="http://schemas.microsoft.com/office/powerpoint/2010/main" val="1660554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0F1D30-A186-A68E-623F-C97ECAE21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Contact information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03A38-AED5-43E2-4B8D-895EE9ED5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Email </a:t>
            </a:r>
            <a:r>
              <a:rPr lang="en-US" dirty="0">
                <a:hlinkClick r:id="rId2"/>
              </a:rPr>
              <a:t>WritingCenter@LincolnU.edu</a:t>
            </a:r>
            <a:r>
              <a:rPr lang="en-US" dirty="0"/>
              <a:t> for an appointment</a:t>
            </a:r>
          </a:p>
          <a:p>
            <a:pPr lvl="1"/>
            <a:r>
              <a:rPr lang="en-US" dirty="0"/>
              <a:t>A reminder to expect online feedback in 24-48 hours, Monday-Friday </a:t>
            </a:r>
          </a:p>
          <a:p>
            <a:r>
              <a:rPr lang="en-US" dirty="0"/>
              <a:t>Come to Martin Luther King Hall 117 for a walk-in session </a:t>
            </a:r>
          </a:p>
          <a:p>
            <a:r>
              <a:rPr lang="en-US" dirty="0"/>
              <a:t>We are open 9am-5pm Monday-Friday </a:t>
            </a:r>
          </a:p>
          <a:p>
            <a:r>
              <a:rPr lang="en-US" dirty="0"/>
              <a:t>Questions? </a:t>
            </a:r>
          </a:p>
        </p:txBody>
      </p:sp>
    </p:spTree>
    <p:extLst>
      <p:ext uri="{BB962C8B-B14F-4D97-AF65-F5344CB8AC3E}">
        <p14:creationId xmlns:p14="http://schemas.microsoft.com/office/powerpoint/2010/main" val="214133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493</Words>
  <Application>Microsoft Macintosh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Lincoln Writing Center</vt:lpstr>
      <vt:lpstr>Make an appointment </vt:lpstr>
      <vt:lpstr>What we offer </vt:lpstr>
      <vt:lpstr>What to bring </vt:lpstr>
      <vt:lpstr>Our formatting </vt:lpstr>
      <vt:lpstr>What we don’t do </vt:lpstr>
      <vt:lpstr>Who you will see </vt:lpstr>
      <vt:lpstr>Contact information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Perrigo, Anna</dc:creator>
  <cp:lastModifiedBy>Abbey Tauchen</cp:lastModifiedBy>
  <cp:revision>52</cp:revision>
  <dcterms:created xsi:type="dcterms:W3CDTF">2025-01-24T16:45:10Z</dcterms:created>
  <dcterms:modified xsi:type="dcterms:W3CDTF">2025-02-21T15:02:52Z</dcterms:modified>
</cp:coreProperties>
</file>